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73" d="100"/>
          <a:sy n="73" d="100"/>
        </p:scale>
        <p:origin x="38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A7C122A-FD94-49F1-B49F-48FA060142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9E7DAC-531D-40DD-8EF8-4BFD74E68C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01EF7A3-CE79-4308-AA2C-E8EFA2A3AB4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D1183EC-0784-4E94-A095-CA9055F69D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44E704AB-A437-4538-A84D-F260A7DC06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A7B3FF1-E880-4629-85CF-BF2D375762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B357D51-D0EF-4E01-A268-F04FD4DDED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ED4184-6743-442F-9F8D-3760F64495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E537103-F98B-4050-A15D-E843A0E3FF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E013B3F-6DFE-4AA3-9AA0-1BB30D5A41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3D3270F-EA41-414C-BF80-FE661DC71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03C5570-F1F2-44E9-AB3B-88964CA22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632CA1-902C-4A48-A47B-9165FE4B4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EB8D99-C229-41FE-A014-F5DBA120B8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131A8-5E19-4084-A0D5-7E023B01A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6EFA-693B-4624-A1AB-E1D1E1EBC2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69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39EE00-54FA-4AC5-98BB-FEDC65662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DB77A-A2DB-427C-A143-248E2BEC1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EB8A6A-4770-4CE3-A57A-34A90BC4B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9505C-C201-4F6E-955D-27FB416E4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266B0D-312C-421B-9C0D-FA03C4640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5D23AC-BE9F-4D6E-87C4-B9D24ED95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BA6B85-F80F-4151-A6A1-72F80B248E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BCBC-6CA7-4FD6-ABB8-FA7D675C6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30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872E4B-FDAA-426C-9985-9E3EA3C06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946CA-E423-46AE-A008-7311C595F3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4EA944-018D-49DE-9584-CA1A6E9A9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95C5D-F29E-4112-9344-9139310A4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42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B607F-AC78-4392-B81F-5731C51A9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D31668-93CD-46E2-93EA-9B78F0097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9376D2-927E-40FB-9394-E9ABA139F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D5798-273F-412C-94B2-683906A675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0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BCD562-0809-4E13-AB90-FCB6E1846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5DCC1-6C3A-4195-BEBB-C75912CEE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A2F9E-5D4B-4C9C-B2DB-80488C348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460E-A88D-40C4-9E72-D2AB23E187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36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D955F2-BEA0-49E9-B26D-7E5560A00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C5053B-1CA4-450C-8E49-B74E80372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D0E36E-5474-4713-B44D-ED6D28220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2AC3-033E-41F2-8B36-6AAE07E955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28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4A8309-6770-4396-AD51-6713D8833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673375-C269-43CB-BEFF-17C41B133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1072B9-22EF-4BFD-B595-5E9336DC7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7A38-9682-461F-8730-630C0ADCB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36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1CAA977-1C2E-4AAF-8F2B-AD20D0868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B2DA396-A90D-4868-AA54-032186404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8374C1-601A-4CD7-B6E8-F8337B08C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5020F-AB90-4EFF-9882-072A7CD6C3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586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92C25-E2FE-489A-BCB7-B1C4AFBA4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35D3B2-689B-4A35-9F73-A5114ABEDB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F0CF2-C6DE-4361-957F-24751B63A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224A-7CC5-4931-A88F-C334B5AE7F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35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53D416-B117-417B-97CD-E2C0356F4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533162-8D95-495E-ADEF-1D7542DE3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B9D79-4A1E-48E1-9B5E-139D4E5E06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A0FC-E649-4ACD-BD06-C3FC6E5AAA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41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E8214D-CD0E-4D6E-B788-C7B41E45A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46878D-B380-4003-97E7-0133E7C48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23C3108-BCC5-4900-82E0-9BE797A8E3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88CC3B-229E-4F95-9E53-DBEDD5A0F9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FB02DD-94FB-4D36-B19D-3148B2F54F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D66DE4F0-D684-48B5-B20B-85D44A9888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801091" y="473074"/>
            <a:ext cx="8626763" cy="221470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回臨床血管健康研究会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71F2A15-D6EF-4882-B746-00E0466A0B3A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24000" y="322497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38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　浩史</dc:creator>
  <cp:lastModifiedBy>山岸　浩史</cp:lastModifiedBy>
  <cp:revision>99</cp:revision>
  <cp:lastPrinted>2017-01-16T09:10:07Z</cp:lastPrinted>
  <dcterms:created xsi:type="dcterms:W3CDTF">2000-09-04T17:39:07Z</dcterms:created>
  <dcterms:modified xsi:type="dcterms:W3CDTF">2025-08-18T10:50:54Z</dcterms:modified>
</cp:coreProperties>
</file>